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bin" panose="020B0604020202020204" charset="0"/>
      <p:regular r:id="rId11"/>
    </p:embeddedFont>
    <p:embeddedFont>
      <p:font typeface="Unbounde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846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076688"/>
            <a:ext cx="3477697" cy="34776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5823585"/>
            <a:ext cx="347769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4906923" y="1709618"/>
            <a:ext cx="8893254" cy="1914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Name:</a:t>
            </a:r>
            <a:r>
              <a:rPr lang="en-US" sz="2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Ankush</a:t>
            </a:r>
            <a:r>
              <a:rPr lang="en-US" sz="23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Project Title:</a:t>
            </a:r>
            <a:r>
              <a:rPr lang="en-US" sz="2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235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Handwritten Digit Recognition using CNN</a:t>
            </a:r>
            <a:r>
              <a:rPr lang="en-US" sz="23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Course / Department:</a:t>
            </a:r>
            <a:r>
              <a:rPr lang="en-US" sz="2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(Add yours)</a:t>
            </a:r>
            <a:r>
              <a:rPr lang="en-US" sz="23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Overview: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4906923" y="3839528"/>
            <a:ext cx="8893254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Passionate about AI/ML and deep learning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906923" y="4401860"/>
            <a:ext cx="8893254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project explores how neural networks can read handwritten digits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906923" y="5442823"/>
            <a:ext cx="8893254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Uses Convolutional Neural Networks for image-based classification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4906923" y="6136838"/>
            <a:ext cx="889325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63015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324124" y="204430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Handwritten digit recognition aims to identify numbers from images of human handwriting.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289405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Widely used in postal automation, bank cheque processing, and OCR systems.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374380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Deep learning, especially CNNs, has greatly improved accuracy in image recognition tasks.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486882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Objective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6324124" y="56501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Build and train a CNN model for classifying handwritten digits (0–9).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24124" y="61168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the MNIST dataset to achieve high accuracy with minimal errors.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324124" y="658356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Evaluate model performance using accuracy metrics and predictions.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962" y="510659"/>
            <a:ext cx="4369951" cy="546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 Stack Used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49962" y="1502331"/>
            <a:ext cx="6438662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Programming &amp; Frameworks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49962" y="2040850"/>
            <a:ext cx="6438662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Python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49962" y="2477214"/>
            <a:ext cx="6438662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TensorFlow / Keras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49962" y="3015734"/>
            <a:ext cx="6438662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Tools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649962" y="3554254"/>
            <a:ext cx="6438662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Jupyter Notebook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49962" y="3990618"/>
            <a:ext cx="6438662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NumPy &amp; Pandas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49962" y="4426982"/>
            <a:ext cx="6438662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Matplotlib for visualization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649962" y="4965502"/>
            <a:ext cx="6438662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Dataset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649962" y="5504021"/>
            <a:ext cx="6438662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MNIST handwritten digits dataset</a:t>
            </a:r>
            <a:endParaRPr lang="en-US" sz="14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396" y="1544122"/>
            <a:ext cx="6438662" cy="6438662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649962" y="8400455"/>
            <a:ext cx="13330476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611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015" y="3003113"/>
            <a:ext cx="13035915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What is a Convolutional Neural Network (CNN)?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89015" y="3877389"/>
            <a:ext cx="13252371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CNNs are specialized neural networks engineered for </a:t>
            </a:r>
            <a:r>
              <a:rPr lang="en-US" sz="1550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image data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leveraging convolutional layers to automatically extract hierarchical local features like edges and shapes.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89015" y="4728924"/>
            <a:ext cx="4286250" cy="2107168"/>
          </a:xfrm>
          <a:prstGeom prst="roundRect">
            <a:avLst>
              <a:gd name="adj" fmla="val 5207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66155" y="4728924"/>
            <a:ext cx="91440" cy="2107168"/>
          </a:xfrm>
          <a:prstGeom prst="roundRect">
            <a:avLst>
              <a:gd name="adj" fmla="val 32299"/>
            </a:avLst>
          </a:prstGeom>
          <a:solidFill>
            <a:srgbClr val="0A988B"/>
          </a:solidFill>
          <a:ln/>
        </p:spPr>
      </p:sp>
      <p:sp>
        <p:nvSpPr>
          <p:cNvPr id="7" name="Text 4"/>
          <p:cNvSpPr/>
          <p:nvPr/>
        </p:nvSpPr>
        <p:spPr>
          <a:xfrm>
            <a:off x="977265" y="4948595"/>
            <a:ext cx="2909888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Convolutional Layers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977265" y="5356265"/>
            <a:ext cx="3778329" cy="945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Apply learnable filters to detect specific patterns and features within localized regions of the input image.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172075" y="4728924"/>
            <a:ext cx="4286250" cy="2107168"/>
          </a:xfrm>
          <a:prstGeom prst="roundRect">
            <a:avLst>
              <a:gd name="adj" fmla="val 5207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149215" y="4728924"/>
            <a:ext cx="91440" cy="2107168"/>
          </a:xfrm>
          <a:prstGeom prst="roundRect">
            <a:avLst>
              <a:gd name="adj" fmla="val 32299"/>
            </a:avLst>
          </a:prstGeom>
          <a:solidFill>
            <a:srgbClr val="0A988B"/>
          </a:solidFill>
          <a:ln/>
        </p:spPr>
      </p:sp>
      <p:sp>
        <p:nvSpPr>
          <p:cNvPr id="11" name="Text 8"/>
          <p:cNvSpPr/>
          <p:nvPr/>
        </p:nvSpPr>
        <p:spPr>
          <a:xfrm>
            <a:off x="5460325" y="4948595"/>
            <a:ext cx="2316361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Pooling Layers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5460325" y="5356265"/>
            <a:ext cx="3778329" cy="1260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Reduce the spatial dimensions of the feature maps, thereby reducing computational complexity and memory usage while retaining essential information.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9655135" y="4728924"/>
            <a:ext cx="4286250" cy="2107168"/>
          </a:xfrm>
          <a:prstGeom prst="roundRect">
            <a:avLst>
              <a:gd name="adj" fmla="val 5207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32275" y="4728924"/>
            <a:ext cx="91440" cy="2107168"/>
          </a:xfrm>
          <a:prstGeom prst="roundRect">
            <a:avLst>
              <a:gd name="adj" fmla="val 32299"/>
            </a:avLst>
          </a:prstGeom>
          <a:solidFill>
            <a:srgbClr val="0A988B"/>
          </a:solidFill>
          <a:ln/>
        </p:spPr>
      </p:sp>
      <p:sp>
        <p:nvSpPr>
          <p:cNvPr id="15" name="Text 12"/>
          <p:cNvSpPr/>
          <p:nvPr/>
        </p:nvSpPr>
        <p:spPr>
          <a:xfrm>
            <a:off x="9943386" y="4948595"/>
            <a:ext cx="3221712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Fully Connected Layers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9943386" y="5356265"/>
            <a:ext cx="3778329" cy="945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Interpret the high-level features extracted by earlier layers and classify them into predefined digit classes (0-9).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689015" y="7057549"/>
            <a:ext cx="13252371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CNNs offer several benefits, including </a:t>
            </a: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fewer parameters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compared to fully connected networks, </a:t>
            </a: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translation invariance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(ability to recognize patterns regardless of their position), and </a:t>
            </a:r>
            <a:r>
              <a:rPr lang="en-US" sz="15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efficient feature learning</a:t>
            </a: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5816" y="641033"/>
            <a:ext cx="12998768" cy="1371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MNIST Dataset: Benchmark for Digit Recognition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15816" y="2571512"/>
            <a:ext cx="7571780" cy="1118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</a:t>
            </a:r>
            <a:r>
              <a:rPr lang="en-US" sz="1800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MNIST (Modified National Institute of Standards and Technology)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dataset is the </a:t>
            </a:r>
            <a:r>
              <a:rPr lang="en-US" sz="1800" dirty="0">
                <a:solidFill>
                  <a:srgbClr val="CAD6DE"/>
                </a:solidFill>
                <a:highlight>
                  <a:srgbClr val="0A988B"/>
                </a:highlight>
                <a:latin typeface="Cabin" pitchFamily="34" charset="0"/>
                <a:ea typeface="Cabin" pitchFamily="34" charset="-122"/>
                <a:cs typeface="Cabin" pitchFamily="34" charset="-120"/>
              </a:rPr>
              <a:t>de facto standard benchmark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evaluating digit recognition models. It comprises: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15816" y="3900011"/>
            <a:ext cx="7571780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70,000 grayscale images of handwritten digits (0-9).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15816" y="4354473"/>
            <a:ext cx="7571780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Each image is standardized to a 28x28 pixel resolution.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15816" y="4808934"/>
            <a:ext cx="7571780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Split into 60,000 images for training and 10,000 for testing.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15816" y="5391626"/>
            <a:ext cx="7571780" cy="1118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dataset is crucial because it allows for </a:t>
            </a:r>
            <a:r>
              <a:rPr lang="en-US" sz="18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consistent comparison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of model performance with minimal preprocessing, making it ideal for academic and technical projects.</a:t>
            </a:r>
            <a:endParaRPr lang="en-US" sz="18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858" y="2623899"/>
            <a:ext cx="4858226" cy="48582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218" y="894517"/>
            <a:ext cx="6226135" cy="501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Advantages &amp; Limitations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97218" y="1822847"/>
            <a:ext cx="2409111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Advantages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597218" y="2294453"/>
            <a:ext cx="6509861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 Accuracy:</a:t>
            </a: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CNNs achieve excellent results for handwritten digit classification.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7218" y="2626995"/>
            <a:ext cx="6509861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Automatic Feature Extraction:</a:t>
            </a: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No need for manual feature engineering—CNN learns patterns automatically.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7218" y="3232428"/>
            <a:ext cx="6509861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Robust to Variations:</a:t>
            </a: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Works well even when digits vary in size, style, or thickness.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97218" y="3564969"/>
            <a:ext cx="6509861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Scalable:</a:t>
            </a: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Model can be extended to recognize alphabets or complex handwriting.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97218" y="4008477"/>
            <a:ext cx="2409111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Limitations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97218" y="4480084"/>
            <a:ext cx="6509861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Requires Large Data:</a:t>
            </a: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Performance depends heavily on the amount and quality of training data.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597218" y="5085517"/>
            <a:ext cx="6509861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Computationally Expensive:</a:t>
            </a: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Training deep CNNs can be slow without GPU support.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597218" y="5418058"/>
            <a:ext cx="6509861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Limited to MNIST:</a:t>
            </a: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Real-world handwriting is much more diverse than the MNIST dataset.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597218" y="6023491"/>
            <a:ext cx="6509861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Overfitting Risk:</a:t>
            </a: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Without proper regularization, model may memorize instead of learning patterns.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7530941" y="1805702"/>
            <a:ext cx="6509861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941" y="2270522"/>
            <a:ext cx="4407813" cy="4407813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597218" y="7062192"/>
            <a:ext cx="13435965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613" y="593884"/>
            <a:ext cx="6308050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Training &amp; Evaluation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241613" y="1314926"/>
            <a:ext cx="304657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Training Setup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6241613" y="2019300"/>
            <a:ext cx="763357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Optimizer: </a:t>
            </a: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Adam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241613" y="2440067"/>
            <a:ext cx="763357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Loss Function: </a:t>
            </a: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Categorical Crossentropy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41613" y="2860834"/>
            <a:ext cx="763357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Epochs: (Add your value)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241613" y="3281601"/>
            <a:ext cx="763357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Metrics: Accuracy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241613" y="3950494"/>
            <a:ext cx="304657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Evaluation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6241613" y="4654868"/>
            <a:ext cx="763357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Achieved accuracy: (Add your result, e.g., </a:t>
            </a: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98%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)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241613" y="5075634"/>
            <a:ext cx="763357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Low loss indicates good convergence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241613" y="5496401"/>
            <a:ext cx="763357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Model performs well on unseen test data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241613" y="6165294"/>
            <a:ext cx="304657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Visuals to add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6241613" y="6869668"/>
            <a:ext cx="763357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Training accuracy curve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241613" y="7290435"/>
            <a:ext cx="763357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Training loss curve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814" y="626388"/>
            <a:ext cx="6722150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Results &amp; Predictions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5814" y="1386007"/>
            <a:ext cx="3210044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Results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795814" y="2128242"/>
            <a:ext cx="755237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Model accurately identifies digits 0–9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5814" y="2571631"/>
            <a:ext cx="755237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 test accuracy achieved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5814" y="3015020"/>
            <a:ext cx="755237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Robust performance across sample images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5814" y="3719870"/>
            <a:ext cx="3656409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 Predictions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795814" y="4462105"/>
            <a:ext cx="755237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Sample images with predicted labels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5814" y="4905494"/>
            <a:ext cx="755237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Highlight both correct and misclassified examples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5814" y="5348883"/>
            <a:ext cx="755237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Confusion matrix (optional but recommended)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5814" y="6053733"/>
            <a:ext cx="3210044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795814" y="6795968"/>
            <a:ext cx="755237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CNN successfully recognizes handwritten digits with high accuracy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5814" y="7239357"/>
            <a:ext cx="755237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Demonstrates the power of deep learning in image classification tasks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611</Words>
  <Application>Microsoft Office PowerPoint</Application>
  <PresentationFormat>Custom</PresentationFormat>
  <Paragraphs>81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Unbounded</vt:lpstr>
      <vt:lpstr>Arial</vt:lpstr>
      <vt:lpstr>Cabin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Ankush Taparia</cp:lastModifiedBy>
  <cp:revision>2</cp:revision>
  <dcterms:created xsi:type="dcterms:W3CDTF">2025-11-14T12:57:43Z</dcterms:created>
  <dcterms:modified xsi:type="dcterms:W3CDTF">2025-11-14T13:00:13Z</dcterms:modified>
</cp:coreProperties>
</file>